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8" r:id="rId4"/>
    <p:sldId id="273" r:id="rId5"/>
    <p:sldId id="277" r:id="rId6"/>
    <p:sldId id="276" r:id="rId7"/>
    <p:sldId id="265" r:id="rId8"/>
    <p:sldId id="266" r:id="rId9"/>
    <p:sldId id="267" r:id="rId10"/>
    <p:sldId id="269" r:id="rId11"/>
    <p:sldId id="274" r:id="rId12"/>
    <p:sldId id="259" r:id="rId13"/>
    <p:sldId id="272" r:id="rId14"/>
    <p:sldId id="278" r:id="rId15"/>
    <p:sldId id="279" r:id="rId16"/>
    <p:sldId id="260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6911-D050-4051-B9F8-CFCF1F3F89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9E27A-899B-414B-8DF3-6639CF34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Lalmonirhat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mashrafulict3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39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13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773"/>
            <a:ext cx="9144000" cy="55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46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2590799" cy="8936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eclare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80"/>
            <a:ext cx="9144000" cy="4679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370177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o announce something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clearly,firmly,publicly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or officially.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0"/>
            <a:ext cx="8839199" cy="4745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Now read the passage loudly and find more new words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99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92160"/>
              </p:ext>
            </p:extLst>
          </p:nvPr>
        </p:nvGraphicFramePr>
        <p:xfrm>
          <a:off x="193964" y="1766785"/>
          <a:ext cx="8797636" cy="50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706"/>
                <a:gridCol w="6190930"/>
              </a:tblGrid>
              <a:tr h="126934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Time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What </a:t>
                      </a:r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hapened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693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1947</a:t>
                      </a:r>
                      <a:endParaRPr lang="en-US" sz="4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12693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1948</a:t>
                      </a:r>
                      <a:endParaRPr lang="en-US" sz="4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12693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1952</a:t>
                      </a:r>
                      <a:endParaRPr lang="en-US" sz="4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0"/>
            <a:ext cx="8763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Now read the passage silently and complete the chart.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6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782"/>
            <a:ext cx="9144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pictures and answer these questions bellow: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697006" cy="423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52400" y="6019800"/>
            <a:ext cx="8839200" cy="817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Why do we observe </a:t>
            </a:r>
            <a:r>
              <a:rPr lang="en-US" sz="2800" b="1" dirty="0" smtClean="0">
                <a:latin typeface="+mj-lt"/>
                <a:cs typeface="NikoshBAN" pitchFamily="2" charset="0"/>
              </a:rPr>
              <a:t>21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February as the International Mother Language Day?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5181600" cy="575733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bliqueBottomLeft"/>
            <a:lightRig rig="threePt" dir="t"/>
          </a:scene3d>
        </p:spPr>
      </p:pic>
      <p:sp>
        <p:nvSpPr>
          <p:cNvPr id="3" name="Rounded Rectangle 2"/>
          <p:cNvSpPr/>
          <p:nvPr/>
        </p:nvSpPr>
        <p:spPr>
          <a:xfrm>
            <a:off x="152400" y="6096000"/>
            <a:ext cx="883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happened when Urdu was declared as the only official language of Pakistan?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152400"/>
            <a:ext cx="7183581" cy="538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0782" y="5715000"/>
            <a:ext cx="8991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“The seed of independence was sown in </a:t>
            </a:r>
            <a:r>
              <a:rPr lang="en-US" sz="2400" b="1" dirty="0" smtClean="0">
                <a:latin typeface="+mj-lt"/>
                <a:cs typeface="NikoshBAN" pitchFamily="2" charset="0"/>
              </a:rPr>
              <a:t>21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February </a:t>
            </a:r>
            <a:r>
              <a:rPr lang="en-US" sz="2400" b="1" dirty="0" smtClean="0">
                <a:latin typeface="+mj-lt"/>
                <a:cs typeface="NikoshBAN" pitchFamily="2" charset="0"/>
              </a:rPr>
              <a:t>1952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”. Do you agree with the comment? Why?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85473"/>
              </p:ext>
            </p:extLst>
          </p:nvPr>
        </p:nvGraphicFramePr>
        <p:xfrm>
          <a:off x="0" y="1411914"/>
          <a:ext cx="9067800" cy="540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340"/>
                <a:gridCol w="6347460"/>
              </a:tblGrid>
              <a:tr h="6540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Words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Meanings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to have a particular effect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climax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 to refuse to obey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outlaw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 to give in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defy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 the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ability to keep increasing or developing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provoke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* an act to show respect or admiration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relent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 the most exciting point in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time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momentum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* to ban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34636"/>
            <a:ext cx="9067800" cy="1446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Match the words with their meaning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4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Home Task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6" y="1524000"/>
            <a:ext cx="5512344" cy="3581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5237018"/>
            <a:ext cx="91440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Write briefly  how you observed this year’s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February at your school.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38"/>
            <a:ext cx="9144000" cy="5364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199"/>
            <a:ext cx="2667000" cy="21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77301" y="1888301"/>
            <a:ext cx="3657600" cy="4969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4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Class: Nine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50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mins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Date: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07-09-14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81000"/>
            <a:ext cx="8229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b="1" dirty="0" smtClean="0">
                <a:ln w="1905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Identity</a:t>
            </a:r>
            <a:endParaRPr lang="en-US" sz="6600" b="1" dirty="0">
              <a:ln w="1905">
                <a:solidFill>
                  <a:srgbClr val="FFFF00"/>
                </a:solidFill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" y="1676400"/>
            <a:ext cx="52577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ASHRAFUL ALAM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DAKKHIN BALAPARA FAZIL MADRASHA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ASISTANT Teacher (ICT)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amashrafulict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38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 n0- 01710141329,01751466764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Moshkhocha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Aditmari.Lalmonirhat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4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447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Look at the picture and talk about it.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88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What’s the picture about?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Where do you think it is?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/>
              <a:t>3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Why was it built?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5029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4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3" y="36872"/>
            <a:ext cx="8991600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International Mother Language Day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1</a:t>
            </a:r>
          </a:p>
          <a:p>
            <a:pPr algn="r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Unit-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3, 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Lesson-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3. 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Page-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37.</a:t>
            </a:r>
            <a:endParaRPr lang="en-US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r="7648"/>
          <a:stretch/>
        </p:blipFill>
        <p:spPr>
          <a:xfrm>
            <a:off x="76200" y="1981200"/>
            <a:ext cx="8991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5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425" y="145473"/>
            <a:ext cx="8769931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the end of the lesson, students will be able to ---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2061" y="1371598"/>
            <a:ext cx="8724902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iscuss about the picture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2062" y="2209800"/>
            <a:ext cx="8735295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infer meanings  of some words from the context.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232062" y="3283527"/>
            <a:ext cx="8724903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ead the passage and complete the chart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2061" y="4114800"/>
            <a:ext cx="8724903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atch the words with their meanings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2062" y="4876800"/>
            <a:ext cx="8724902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sk and answer the questions.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" y="5749636"/>
            <a:ext cx="869026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rite briefly about observing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21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February in their school.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80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4800"/>
            <a:ext cx="9144000" cy="464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numCol="1">
            <a:prstTxWarp prst="textPlain">
              <a:avLst>
                <a:gd name="adj" fmla="val 47306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vocubulary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7538"/>
            <a:ext cx="4648200" cy="372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60" y="180110"/>
            <a:ext cx="4109375" cy="442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486400"/>
            <a:ext cx="4267200" cy="707886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R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ememberable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296"/>
            <a:ext cx="3505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Memorable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1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435927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Tribute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" y="904130"/>
            <a:ext cx="8856519" cy="522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9527" y="6235987"/>
            <a:ext cx="5791200" cy="584775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Showing respect or love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2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4384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artyrs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82844"/>
            <a:ext cx="4114800" cy="411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6" y="0"/>
            <a:ext cx="47244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5638800"/>
            <a:ext cx="8915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Those who sacrifice their lives for the country/nation.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5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327</Words>
  <Application>Microsoft Office PowerPoint</Application>
  <PresentationFormat>On-screen Show (4:3)</PresentationFormat>
  <Paragraphs>77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welcome</vt:lpstr>
      <vt:lpstr>PowerPoint Presentation</vt:lpstr>
      <vt:lpstr>Look at the picture and talk about it.</vt:lpstr>
      <vt:lpstr>PowerPoint Presentation</vt:lpstr>
      <vt:lpstr>PowerPoint Presentation</vt:lpstr>
      <vt:lpstr>PowerPoint Presentation</vt:lpstr>
      <vt:lpstr>PowerPoint Presentation</vt:lpstr>
      <vt:lpstr>Tribute</vt:lpstr>
      <vt:lpstr>Martyrs</vt:lpstr>
      <vt:lpstr>Declare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Task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</dc:title>
  <dc:creator>Doel-1612i3</dc:creator>
  <cp:lastModifiedBy>asraful</cp:lastModifiedBy>
  <cp:revision>134</cp:revision>
  <dcterms:created xsi:type="dcterms:W3CDTF">2006-08-16T00:00:00Z</dcterms:created>
  <dcterms:modified xsi:type="dcterms:W3CDTF">2015-12-03T15:45:33Z</dcterms:modified>
</cp:coreProperties>
</file>